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BC7B4-43D7-4EB0-9DC8-4695FE4A10FF}" type="datetimeFigureOut">
              <a:rPr lang="zh-TW" altLang="en-US" smtClean="0"/>
              <a:t>2013/4/24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53F0A-037B-4D50-A204-D82BE824D49E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-com.com/usb-usb-revision-20-compliant-bulk-cable-20-awg-power-conductor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skdenko.com.tw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og.xuite.net/flamejoker/blog/64147918-%E5%A6%82%E4%BD%95%E6%8C%91%E9%81%B8%E5%A4%96%E6%8E%A5%E7%A1%AC%E7%A2%9F%E7%9A%84USB%E7%B7%9A%E6%9D%90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AWG%20Cable%20Specification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USB Cable Specification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Lee, Yu-Yang</a:t>
            </a:r>
          </a:p>
          <a:p>
            <a:r>
              <a:rPr lang="en-US" altLang="zh-TW" dirty="0" smtClean="0"/>
              <a:t>Date: 2013 Apr. 24</a:t>
            </a:r>
            <a:endParaRPr lang="zh-TW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Interior of USB Cable</a:t>
            </a:r>
            <a:endParaRPr lang="zh-TW" altLang="en-US" dirty="0"/>
          </a:p>
        </p:txBody>
      </p:sp>
      <p:pic>
        <p:nvPicPr>
          <p:cNvPr id="1026" name="Picture 2" descr="C:\Documents and Settings\LEE YU YANG\桌面\PWD_CSUSB.JPG"/>
          <p:cNvPicPr>
            <a:picLocks noChangeAspect="1" noChangeArrowheads="1"/>
          </p:cNvPicPr>
          <p:nvPr/>
        </p:nvPicPr>
        <p:blipFill>
          <a:blip r:embed="rId2" cstate="print"/>
          <a:srcRect t="20353" b="25373"/>
          <a:stretch>
            <a:fillRect/>
          </a:stretch>
        </p:blipFill>
        <p:spPr bwMode="auto">
          <a:xfrm>
            <a:off x="467544" y="1484784"/>
            <a:ext cx="4824536" cy="1728192"/>
          </a:xfrm>
          <a:prstGeom prst="rect">
            <a:avLst/>
          </a:prstGeom>
          <a:noFill/>
        </p:spPr>
      </p:pic>
      <p:cxnSp>
        <p:nvCxnSpPr>
          <p:cNvPr id="6" name="直線單箭頭接點 5"/>
          <p:cNvCxnSpPr/>
          <p:nvPr/>
        </p:nvCxnSpPr>
        <p:spPr>
          <a:xfrm>
            <a:off x="5076056" y="2780928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/>
          <p:cNvSpPr txBox="1"/>
          <p:nvPr/>
        </p:nvSpPr>
        <p:spPr>
          <a:xfrm flipH="1">
            <a:off x="6156176" y="26276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Signal Pair</a:t>
            </a:r>
            <a:endParaRPr lang="zh-TW" altLang="en-US" dirty="0"/>
          </a:p>
        </p:txBody>
      </p:sp>
      <p:cxnSp>
        <p:nvCxnSpPr>
          <p:cNvPr id="8" name="直線單箭頭接點 7"/>
          <p:cNvCxnSpPr/>
          <p:nvPr/>
        </p:nvCxnSpPr>
        <p:spPr>
          <a:xfrm>
            <a:off x="5076056" y="2420888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>
            <a:off x="5076056" y="2132856"/>
            <a:ext cx="108012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 flipH="1">
            <a:off x="6156176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Power Cords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755576" y="3563724"/>
            <a:ext cx="2688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Our USB cables with </a:t>
            </a:r>
            <a:r>
              <a:rPr lang="en-US" altLang="zh-TW" dirty="0" err="1" smtClean="0"/>
              <a:t>andor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87824" y="6093296"/>
            <a:ext cx="6030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dirty="0" smtClean="0">
                <a:hlinkClick r:id="rId3"/>
              </a:rPr>
              <a:t>http://www.l-com.com/usb-usb-revision-20-compliant-bulk-cable-20-awg-power-conductors</a:t>
            </a:r>
            <a:endParaRPr lang="zh-TW" altLang="en-US" sz="1200" dirty="0"/>
          </a:p>
        </p:txBody>
      </p:sp>
      <p:pic>
        <p:nvPicPr>
          <p:cNvPr id="1027" name="Picture 3" descr="C:\Documents and Settings\LEE YU YANG\桌面\IMG_0011.jpg"/>
          <p:cNvPicPr>
            <a:picLocks noChangeAspect="1" noChangeArrowheads="1"/>
          </p:cNvPicPr>
          <p:nvPr/>
        </p:nvPicPr>
        <p:blipFill>
          <a:blip r:embed="rId4" cstate="print"/>
          <a:srcRect t="30003" b="29992"/>
          <a:stretch>
            <a:fillRect/>
          </a:stretch>
        </p:blipFill>
        <p:spPr bwMode="auto">
          <a:xfrm>
            <a:off x="827584" y="4077072"/>
            <a:ext cx="5760329" cy="1728192"/>
          </a:xfrm>
          <a:prstGeom prst="rect">
            <a:avLst/>
          </a:prstGeom>
          <a:noFill/>
        </p:spPr>
      </p:pic>
      <p:sp>
        <p:nvSpPr>
          <p:cNvPr id="14" name="矩形 13"/>
          <p:cNvSpPr/>
          <p:nvPr/>
        </p:nvSpPr>
        <p:spPr>
          <a:xfrm>
            <a:off x="4067944" y="4509120"/>
            <a:ext cx="1152128" cy="50405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/>
          <p:cNvSpPr/>
          <p:nvPr/>
        </p:nvSpPr>
        <p:spPr>
          <a:xfrm>
            <a:off x="5292080" y="4509120"/>
            <a:ext cx="1152128" cy="50405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單箭頭接點 16"/>
          <p:cNvCxnSpPr>
            <a:stCxn id="14" idx="0"/>
          </p:cNvCxnSpPr>
          <p:nvPr/>
        </p:nvCxnSpPr>
        <p:spPr>
          <a:xfrm flipH="1" flipV="1">
            <a:off x="4499992" y="2996952"/>
            <a:ext cx="144016" cy="151216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/>
          <p:cNvCxnSpPr>
            <a:stCxn id="15" idx="0"/>
          </p:cNvCxnSpPr>
          <p:nvPr/>
        </p:nvCxnSpPr>
        <p:spPr>
          <a:xfrm flipH="1" flipV="1">
            <a:off x="4644008" y="2420888"/>
            <a:ext cx="1224136" cy="208823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AWG Index</a:t>
            </a:r>
            <a:endParaRPr lang="zh-TW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05765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40513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5580112" y="6516052"/>
            <a:ext cx="295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hlinkClick r:id="rId4"/>
              </a:rPr>
              <a:t>http://</a:t>
            </a:r>
            <a:r>
              <a:rPr lang="en-US" altLang="zh-TW" dirty="0" smtClean="0">
                <a:hlinkClick r:id="rId4"/>
              </a:rPr>
              <a:t>www.tskdenko.com.tw</a:t>
            </a:r>
            <a:endParaRPr lang="zh-TW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Some USB only Indicate on Packages</a:t>
            </a:r>
            <a:endParaRPr lang="zh-TW" altLang="en-US" dirty="0"/>
          </a:p>
        </p:txBody>
      </p:sp>
      <p:pic>
        <p:nvPicPr>
          <p:cNvPr id="2050" name="Picture 2" descr="C:\Documents and Settings\LEE YU YANG\桌面\238585167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163379" cy="4217838"/>
          </a:xfrm>
          <a:prstGeom prst="rect">
            <a:avLst/>
          </a:prstGeom>
          <a:noFill/>
        </p:spPr>
      </p:pic>
      <p:pic>
        <p:nvPicPr>
          <p:cNvPr id="2051" name="Picture 3" descr="C:\Documents and Settings\LEE YU YANG\桌面\238585211_o.jpg"/>
          <p:cNvPicPr>
            <a:picLocks noChangeAspect="1" noChangeArrowheads="1"/>
          </p:cNvPicPr>
          <p:nvPr/>
        </p:nvPicPr>
        <p:blipFill>
          <a:blip r:embed="rId3" cstate="print"/>
          <a:srcRect l="16279" b="6977"/>
          <a:stretch>
            <a:fillRect/>
          </a:stretch>
        </p:blipFill>
        <p:spPr bwMode="auto">
          <a:xfrm>
            <a:off x="3491880" y="4293096"/>
            <a:ext cx="2592288" cy="2160240"/>
          </a:xfrm>
          <a:prstGeom prst="rect">
            <a:avLst/>
          </a:prstGeom>
          <a:noFill/>
        </p:spPr>
      </p:pic>
      <p:pic>
        <p:nvPicPr>
          <p:cNvPr id="2052" name="Picture 4" descr="C:\Documents and Settings\LEE YU YANG\桌面\238585230_o.jpg"/>
          <p:cNvPicPr>
            <a:picLocks noChangeAspect="1" noChangeArrowheads="1"/>
          </p:cNvPicPr>
          <p:nvPr/>
        </p:nvPicPr>
        <p:blipFill>
          <a:blip r:embed="rId4" cstate="print"/>
          <a:srcRect r="3125" b="27083"/>
          <a:stretch>
            <a:fillRect/>
          </a:stretch>
        </p:blipFill>
        <p:spPr bwMode="auto">
          <a:xfrm>
            <a:off x="3491880" y="1700808"/>
            <a:ext cx="4464496" cy="252028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6084168" y="4293096"/>
            <a:ext cx="20882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 smtClean="0"/>
              <a:t>From:</a:t>
            </a:r>
            <a:endParaRPr lang="en-US" altLang="zh-TW" sz="1400" dirty="0" smtClean="0">
              <a:hlinkClick r:id="rId5"/>
            </a:endParaRPr>
          </a:p>
          <a:p>
            <a:r>
              <a:rPr lang="en-US" altLang="zh-TW" sz="1400" dirty="0" smtClean="0">
                <a:hlinkClick r:id="rId5"/>
              </a:rPr>
              <a:t>http://blog.xuite.net/flamejoker/blog/64147918-%E5%A6%82%E4%BD%95%E6%8C%91%E9%81%B8%E5%A4%96%E6%8E%A5%E7%A1%AC%E7%A2%9F%E7%9A%84USB%E7%B7%9A%E6%9D%90</a:t>
            </a:r>
            <a:endParaRPr lang="zh-TW" alt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前面那個</a:t>
            </a:r>
            <a:r>
              <a:rPr lang="en-US" altLang="zh-TW" dirty="0" smtClean="0"/>
              <a:t>28AWG</a:t>
            </a:r>
            <a:r>
              <a:rPr lang="zh-TW" altLang="en-US" dirty="0" smtClean="0"/>
              <a:t>代表訊號線的線徑</a:t>
            </a:r>
            <a:endParaRPr lang="en-US" altLang="zh-TW" dirty="0" smtClean="0"/>
          </a:p>
          <a:p>
            <a:r>
              <a:rPr lang="zh-TW" altLang="en-US" dirty="0"/>
              <a:t>後面</a:t>
            </a:r>
            <a:r>
              <a:rPr lang="zh-TW" altLang="en-US" dirty="0" smtClean="0"/>
              <a:t>那個</a:t>
            </a:r>
            <a:r>
              <a:rPr lang="en-US" altLang="zh-TW" dirty="0" smtClean="0"/>
              <a:t>20AWG</a:t>
            </a:r>
            <a:r>
              <a:rPr lang="zh-TW" altLang="en-US" dirty="0" smtClean="0"/>
              <a:t>代表電源線的線徑</a:t>
            </a:r>
            <a:endParaRPr lang="en-US" altLang="zh-TW" dirty="0" smtClean="0"/>
          </a:p>
          <a:p>
            <a:r>
              <a:rPr lang="zh-TW" altLang="en-US" dirty="0"/>
              <a:t>根據上網查詢的</a:t>
            </a:r>
            <a:r>
              <a:rPr lang="zh-TW" altLang="en-US" dirty="0" smtClean="0"/>
              <a:t>結果，在相同的雙屏蔽規格下，</a:t>
            </a:r>
            <a:r>
              <a:rPr lang="en-US" altLang="zh-TW" dirty="0" smtClean="0"/>
              <a:t>USB</a:t>
            </a:r>
            <a:r>
              <a:rPr lang="zh-TW" altLang="en-US" dirty="0" smtClean="0"/>
              <a:t>電源線的線徑會影響到儀器供電以及訊號的傳輸。</a:t>
            </a:r>
            <a:endParaRPr lang="zh-TW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PDF of AWG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 action="ppaction://hlinkfile"/>
              </a:rPr>
              <a:t>PDF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100</Words>
  <Application>Microsoft Office PowerPoint</Application>
  <PresentationFormat>如螢幕大小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Office 佈景主題</vt:lpstr>
      <vt:lpstr>USB Cable Specification</vt:lpstr>
      <vt:lpstr>Interior of USB Cable</vt:lpstr>
      <vt:lpstr>AWG Index</vt:lpstr>
      <vt:lpstr>Some USB only Indicate on Packages</vt:lpstr>
      <vt:lpstr>Conclusion</vt:lpstr>
      <vt:lpstr>PDF of AWG</vt:lpstr>
    </vt:vector>
  </TitlesOfParts>
  <Company>CCMS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USB Cable Specification</dc:title>
  <dc:creator>LEE YU YANG</dc:creator>
  <cp:lastModifiedBy>LEE YU YANG</cp:lastModifiedBy>
  <cp:revision>3</cp:revision>
  <dcterms:created xsi:type="dcterms:W3CDTF">2013-04-24T02:40:59Z</dcterms:created>
  <dcterms:modified xsi:type="dcterms:W3CDTF">2013-04-24T03:10:54Z</dcterms:modified>
</cp:coreProperties>
</file>